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588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1052736"/>
            <a:ext cx="8495150" cy="7200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232885"/>
            <a:ext cx="91440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ZoneTexte 11"/>
          <p:cNvSpPr txBox="1"/>
          <p:nvPr userDrawn="1"/>
        </p:nvSpPr>
        <p:spPr>
          <a:xfrm>
            <a:off x="2843808" y="6381328"/>
            <a:ext cx="6262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dirty="0" smtClean="0">
                <a:solidFill>
                  <a:schemeClr val="accent3">
                    <a:lumMod val="50000"/>
                  </a:schemeClr>
                </a:solidFill>
              </a:rPr>
              <a:t>Kick off meeting</a:t>
            </a:r>
            <a:r>
              <a:rPr lang="fr-FR" baseline="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fr-FR" baseline="0" dirty="0" err="1" smtClean="0">
                <a:solidFill>
                  <a:schemeClr val="accent3">
                    <a:lumMod val="50000"/>
                  </a:schemeClr>
                </a:solidFill>
              </a:rPr>
              <a:t>Saly</a:t>
            </a:r>
            <a:r>
              <a:rPr lang="fr-FR" baseline="0" dirty="0" smtClean="0">
                <a:solidFill>
                  <a:schemeClr val="accent3">
                    <a:lumMod val="50000"/>
                  </a:schemeClr>
                </a:solidFill>
              </a:rPr>
              <a:t>, Sénégal 5-9 mars 2019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8647550" y="1052736"/>
            <a:ext cx="496450" cy="7200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http://pescao-demerstem.org/img/demerstem_long_transpa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8281" y="0"/>
            <a:ext cx="1571724" cy="1562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Image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295356"/>
            <a:ext cx="2938492" cy="59002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0" y="44624"/>
            <a:ext cx="77403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 err="1" smtClean="0"/>
              <a:t>Demersal</a:t>
            </a:r>
            <a:r>
              <a:rPr lang="fr-FR" sz="6000" dirty="0" smtClean="0"/>
              <a:t> </a:t>
            </a:r>
            <a:r>
              <a:rPr lang="fr-FR" sz="6000" dirty="0" err="1" smtClean="0"/>
              <a:t>Ecosystem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550734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2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jerome</dc:creator>
  <cp:lastModifiedBy>jerome</cp:lastModifiedBy>
  <cp:revision>21</cp:revision>
  <dcterms:created xsi:type="dcterms:W3CDTF">2019-02-27T08:00:18Z</dcterms:created>
  <dcterms:modified xsi:type="dcterms:W3CDTF">2019-08-27T14:38:55Z</dcterms:modified>
</cp:coreProperties>
</file>