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2" r:id="rId4"/>
    <p:sldId id="261" r:id="rId5"/>
    <p:sldId id="263" r:id="rId6"/>
    <p:sldId id="260" r:id="rId7"/>
  </p:sldIdLst>
  <p:sldSz cx="12192000" cy="6858000"/>
  <p:notesSz cx="6858000" cy="9144000"/>
  <p:defaultTextStyle>
    <a:defPPr>
      <a:defRPr lang="en-T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051"/>
    <a:srgbClr val="73F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461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13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3" d="100"/>
          <a:sy n="93" d="100"/>
        </p:scale>
        <p:origin x="3784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6B501A-7331-5F4B-B4F6-E0B8A44C94F6}" type="datetimeFigureOut">
              <a:rPr lang="en-US" smtClean="0"/>
              <a:t>3/17/23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D579EA-955E-0448-84E7-445E3951D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028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87F94-DAEA-1349-8A56-FEEABE9B2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6752E-3E2A-D04A-BAFC-48F9B268D0BA}" type="datetime1">
              <a:rPr lang="en-US" smtClean="0"/>
              <a:t>3/17/23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063247-0A7C-C444-817B-F63BB9230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519D01-6F0F-C048-8816-DC44FE5E3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11DBB-94FE-9846-BB85-AEA55B2F2ED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9BB7F97-FF56-544E-B322-D9763BB292CC}"/>
              </a:ext>
            </a:extLst>
          </p:cNvPr>
          <p:cNvCxnSpPr/>
          <p:nvPr userDrawn="1"/>
        </p:nvCxnSpPr>
        <p:spPr>
          <a:xfrm>
            <a:off x="1524000" y="572746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EA8BAFC0-07DE-AC70-5A16-F2D439B99F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8247" y="-789"/>
            <a:ext cx="5641569" cy="627293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08CD9AC5-2281-CE9A-51F1-70058D33D8D1}"/>
              </a:ext>
            </a:extLst>
          </p:cNvPr>
          <p:cNvGrpSpPr/>
          <p:nvPr userDrawn="1"/>
        </p:nvGrpSpPr>
        <p:grpSpPr>
          <a:xfrm>
            <a:off x="5910350" y="-20217"/>
            <a:ext cx="6314900" cy="691872"/>
            <a:chOff x="5062451" y="1421476"/>
            <a:chExt cx="6359236" cy="507077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8D11DED-958A-6BC8-2BE5-BE1F475B08E5}"/>
                </a:ext>
              </a:extLst>
            </p:cNvPr>
            <p:cNvSpPr/>
            <p:nvPr userDrawn="1"/>
          </p:nvSpPr>
          <p:spPr>
            <a:xfrm>
              <a:off x="5062451" y="1421476"/>
              <a:ext cx="3915294" cy="50707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E6A80CB-5E37-835F-1D36-1033349A5920}"/>
                </a:ext>
              </a:extLst>
            </p:cNvPr>
            <p:cNvSpPr/>
            <p:nvPr userDrawn="1"/>
          </p:nvSpPr>
          <p:spPr>
            <a:xfrm>
              <a:off x="5228705" y="1421476"/>
              <a:ext cx="3915294" cy="507077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C0B139F-8820-897F-7936-FD4024A32DF4}"/>
                </a:ext>
              </a:extLst>
            </p:cNvPr>
            <p:cNvSpPr/>
            <p:nvPr userDrawn="1"/>
          </p:nvSpPr>
          <p:spPr>
            <a:xfrm>
              <a:off x="5552900" y="1421476"/>
              <a:ext cx="5868787" cy="507077"/>
            </a:xfrm>
            <a:prstGeom prst="rect">
              <a:avLst/>
            </a:prstGeom>
            <a:solidFill>
              <a:srgbClr val="0090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IMPROVED REGIONAL FISHERIES GOVERNANCE IN WESTERN AFRICA (PESCAO)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PESCAO Component 3 Regional Meeting</a:t>
              </a:r>
              <a:endParaRPr lang="en-US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2E5BF0E4-F236-76B7-D229-A34D6570FA37}"/>
              </a:ext>
            </a:extLst>
          </p:cNvPr>
          <p:cNvSpPr/>
          <p:nvPr userDrawn="1"/>
        </p:nvSpPr>
        <p:spPr>
          <a:xfrm>
            <a:off x="-18007" y="174177"/>
            <a:ext cx="133004" cy="510903"/>
          </a:xfrm>
          <a:prstGeom prst="rect">
            <a:avLst/>
          </a:prstGeom>
          <a:solidFill>
            <a:srgbClr val="0090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B19AB45-28A0-637D-0813-F534EFB9E116}"/>
              </a:ext>
            </a:extLst>
          </p:cNvPr>
          <p:cNvSpPr/>
          <p:nvPr userDrawn="1"/>
        </p:nvSpPr>
        <p:spPr>
          <a:xfrm>
            <a:off x="-18007" y="-16626"/>
            <a:ext cx="133004" cy="207819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FC643A7-D11C-3FF2-632E-78DD17287385}"/>
              </a:ext>
            </a:extLst>
          </p:cNvPr>
          <p:cNvCxnSpPr>
            <a:cxnSpLocks/>
          </p:cNvCxnSpPr>
          <p:nvPr userDrawn="1"/>
        </p:nvCxnSpPr>
        <p:spPr>
          <a:xfrm flipH="1">
            <a:off x="-18007" y="668063"/>
            <a:ext cx="122100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2538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C52A6-A449-C440-83E3-43A681C6D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AAE64-8D69-A145-9990-49CDE8A6C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4E8750-D7E5-5A4B-9E94-166E72DA7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88552-0C49-DD4D-A591-44EF8D9C78EB}" type="datetime1">
              <a:rPr lang="en-US" smtClean="0"/>
              <a:t>3/17/23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A1CD8-08D9-5A41-8851-BF3B7E946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3CD09-DE5C-DC4E-B1EB-38148712D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11DBB-94FE-9846-BB85-AEA55B2F2ED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7FFE346-A8F0-544F-8FBD-015A27DCA6A6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78075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741C1D8A-B799-00BD-63CC-F501B506F308}"/>
              </a:ext>
            </a:extLst>
          </p:cNvPr>
          <p:cNvSpPr/>
          <p:nvPr userDrawn="1"/>
        </p:nvSpPr>
        <p:spPr>
          <a:xfrm>
            <a:off x="797560" y="332571"/>
            <a:ext cx="6690446" cy="24735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58FA902-0454-420B-883F-5CB1D1D2D373}"/>
              </a:ext>
            </a:extLst>
          </p:cNvPr>
          <p:cNvSpPr/>
          <p:nvPr userDrawn="1"/>
        </p:nvSpPr>
        <p:spPr>
          <a:xfrm>
            <a:off x="962655" y="332571"/>
            <a:ext cx="6690446" cy="24735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630BF2F-9A7A-B139-E85C-323DF45CF13B}"/>
              </a:ext>
            </a:extLst>
          </p:cNvPr>
          <p:cNvSpPr/>
          <p:nvPr userDrawn="1"/>
        </p:nvSpPr>
        <p:spPr>
          <a:xfrm>
            <a:off x="1284590" y="332571"/>
            <a:ext cx="10114930" cy="247353"/>
          </a:xfrm>
          <a:prstGeom prst="rect">
            <a:avLst/>
          </a:prstGeom>
          <a:solidFill>
            <a:srgbClr val="0090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297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C0F75-837C-6E48-B5A3-0F2C6523F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BEA426-1728-0244-9D3F-CFC5BCF2C1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C8B393-F718-0744-A58A-F590209D0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62E46-A2DE-0447-BC73-A38E46C7BCF9}" type="datetime1">
              <a:rPr lang="en-US" smtClean="0"/>
              <a:t>3/17/23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30F40-739B-764C-A63E-046530E36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283AF1-8668-AD45-9EB2-1BCB8F093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11DBB-94FE-9846-BB85-AEA55B2F2ED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24A7224-B4BF-004D-A92D-48BE7834C4CA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78075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ED1AF97E-ACA9-5B83-C861-AA5ECD0EAB69}"/>
              </a:ext>
            </a:extLst>
          </p:cNvPr>
          <p:cNvSpPr/>
          <p:nvPr userDrawn="1"/>
        </p:nvSpPr>
        <p:spPr>
          <a:xfrm>
            <a:off x="797560" y="332571"/>
            <a:ext cx="6690446" cy="24735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2C9A17-7341-D18E-EF5B-0A76A99F0CC1}"/>
              </a:ext>
            </a:extLst>
          </p:cNvPr>
          <p:cNvSpPr/>
          <p:nvPr userDrawn="1"/>
        </p:nvSpPr>
        <p:spPr>
          <a:xfrm>
            <a:off x="962655" y="332571"/>
            <a:ext cx="6690446" cy="24735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621DD2-7AF5-8ADF-4FC9-3EB21EC01AE2}"/>
              </a:ext>
            </a:extLst>
          </p:cNvPr>
          <p:cNvSpPr/>
          <p:nvPr userDrawn="1"/>
        </p:nvSpPr>
        <p:spPr>
          <a:xfrm>
            <a:off x="1284590" y="332571"/>
            <a:ext cx="10114930" cy="247353"/>
          </a:xfrm>
          <a:prstGeom prst="rect">
            <a:avLst/>
          </a:prstGeom>
          <a:solidFill>
            <a:srgbClr val="0090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568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F60DD-B49A-B047-A02C-72B2E9027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1F116-C011-E94B-AEE0-6CDA778C73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CB4B53-8179-8E4C-8238-963471F337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694EF8-BCB9-BF4C-8D82-74415E0A1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03C19-47E8-9442-A93E-F31DE39ACECA}" type="datetime1">
              <a:rPr lang="en-US" smtClean="0"/>
              <a:t>3/17/23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D89563-D47A-604A-B8FC-BBDE54E02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7ECB31-8A39-F842-84DA-22C47C254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11DBB-94FE-9846-BB85-AEA55B2F2ED7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B77C236-4EC7-5F47-92A9-868603287B0C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78075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EF34AD0A-02E4-463C-DF8E-E3E4249BADAF}"/>
              </a:ext>
            </a:extLst>
          </p:cNvPr>
          <p:cNvSpPr/>
          <p:nvPr userDrawn="1"/>
        </p:nvSpPr>
        <p:spPr>
          <a:xfrm>
            <a:off x="797560" y="332571"/>
            <a:ext cx="6690446" cy="24735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6A747DE-FF5A-3E9E-2399-8126939640C0}"/>
              </a:ext>
            </a:extLst>
          </p:cNvPr>
          <p:cNvSpPr/>
          <p:nvPr userDrawn="1"/>
        </p:nvSpPr>
        <p:spPr>
          <a:xfrm>
            <a:off x="962655" y="332571"/>
            <a:ext cx="6690446" cy="24735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9A74E6-4E94-A8E1-8C02-7376ECCA9D9D}"/>
              </a:ext>
            </a:extLst>
          </p:cNvPr>
          <p:cNvSpPr/>
          <p:nvPr userDrawn="1"/>
        </p:nvSpPr>
        <p:spPr>
          <a:xfrm>
            <a:off x="1284590" y="332571"/>
            <a:ext cx="10114930" cy="247353"/>
          </a:xfrm>
          <a:prstGeom prst="rect">
            <a:avLst/>
          </a:prstGeom>
          <a:solidFill>
            <a:srgbClr val="0090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333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BD595-417E-CC45-AA47-488CCD9C0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0CAAF4-4EFE-2147-BAFD-7F89C010D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4155AA-DDB1-4848-B42C-B3D3EA45B9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52D0BD-59C6-0742-A923-940F654F60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B91B1A-2DEB-6C43-9732-9F70D96323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59E485-C483-D640-8873-9CF0AA58F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65702-1F75-6E48-BD33-D6803BC256CE}" type="datetime1">
              <a:rPr lang="en-US" smtClean="0"/>
              <a:t>3/17/23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CF9393-60AF-5243-961A-6DED725DA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7F5C42-3D95-C942-9D61-F8D1EBE17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11DBB-94FE-9846-BB85-AEA55B2F2ED7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57722D2-18C1-1F4E-96C0-E128EEA82034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78075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253DFC1-3E60-56A6-EF38-1951B486A113}"/>
              </a:ext>
            </a:extLst>
          </p:cNvPr>
          <p:cNvSpPr/>
          <p:nvPr userDrawn="1"/>
        </p:nvSpPr>
        <p:spPr>
          <a:xfrm>
            <a:off x="797560" y="332571"/>
            <a:ext cx="6690446" cy="24735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E4A98D-0B12-2BAE-1109-68AC13689F5D}"/>
              </a:ext>
            </a:extLst>
          </p:cNvPr>
          <p:cNvSpPr/>
          <p:nvPr userDrawn="1"/>
        </p:nvSpPr>
        <p:spPr>
          <a:xfrm>
            <a:off x="962655" y="332571"/>
            <a:ext cx="6690446" cy="24735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8BC59CA-4947-F386-1463-BBE8B20991E4}"/>
              </a:ext>
            </a:extLst>
          </p:cNvPr>
          <p:cNvSpPr/>
          <p:nvPr userDrawn="1"/>
        </p:nvSpPr>
        <p:spPr>
          <a:xfrm>
            <a:off x="1284590" y="332571"/>
            <a:ext cx="10114930" cy="247353"/>
          </a:xfrm>
          <a:prstGeom prst="rect">
            <a:avLst/>
          </a:prstGeom>
          <a:solidFill>
            <a:srgbClr val="0090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856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B8A72-00B1-2343-9069-17C78B7B2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4E25D1-3B1E-FE4D-A044-17CEEB55C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3334-EBBE-844F-A9A0-60F06159B687}" type="datetime1">
              <a:rPr lang="en-US" smtClean="0"/>
              <a:t>3/17/23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17820A-5E2F-4940-9689-9E1A610DF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99C996-E1C2-D440-9782-772C4E12F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11DBB-94FE-9846-BB85-AEA55B2F2ED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B900F46-CF85-F241-B249-C4909E565AD5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78075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8A705D02-AB82-0D53-65A9-994B18A57411}"/>
              </a:ext>
            </a:extLst>
          </p:cNvPr>
          <p:cNvSpPr/>
          <p:nvPr userDrawn="1"/>
        </p:nvSpPr>
        <p:spPr>
          <a:xfrm>
            <a:off x="797560" y="332571"/>
            <a:ext cx="6690446" cy="24735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0CA0EB-8E10-0FD1-6D9D-246C0137C1C0}"/>
              </a:ext>
            </a:extLst>
          </p:cNvPr>
          <p:cNvSpPr/>
          <p:nvPr userDrawn="1"/>
        </p:nvSpPr>
        <p:spPr>
          <a:xfrm>
            <a:off x="962655" y="332571"/>
            <a:ext cx="6690446" cy="24735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95C85C6-793A-A127-46B4-EDC67D1E97A6}"/>
              </a:ext>
            </a:extLst>
          </p:cNvPr>
          <p:cNvSpPr/>
          <p:nvPr userDrawn="1"/>
        </p:nvSpPr>
        <p:spPr>
          <a:xfrm>
            <a:off x="1284590" y="332571"/>
            <a:ext cx="10114930" cy="247353"/>
          </a:xfrm>
          <a:prstGeom prst="rect">
            <a:avLst/>
          </a:prstGeom>
          <a:solidFill>
            <a:srgbClr val="0090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450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3D8F2E-DFDE-7941-975C-54319AF21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A69D-9743-504C-8885-30F662857FF4}" type="datetime1">
              <a:rPr lang="en-US" smtClean="0"/>
              <a:t>3/17/23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6E7EAE-17B0-8D4C-9130-57D98B7B1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2F54A3-B4DE-3540-962B-7D974FE76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11DBB-94FE-9846-BB85-AEA55B2F2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32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DCD50-E378-C94B-8701-4B544345E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35FF7-AF68-F148-986C-828C6B90F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815171-9B7B-2246-812E-6CFF86461F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A9CB67-16D2-0C4A-8F6B-2A0E512B2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1FC1-6495-D040-A3CE-6E4DEFE4A633}" type="datetime1">
              <a:rPr lang="en-US" smtClean="0"/>
              <a:t>3/17/23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962416-BE6E-F449-B21F-0F882EE53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2BE767-3FD3-3C43-9744-10F9ED137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11DBB-94FE-9846-BB85-AEA55B2F2ED7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581413D-2F9C-1F4C-8B4D-F1A7357F9718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78075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1327BF6E-A0A8-6076-A978-405EB838D15D}"/>
              </a:ext>
            </a:extLst>
          </p:cNvPr>
          <p:cNvSpPr/>
          <p:nvPr userDrawn="1"/>
        </p:nvSpPr>
        <p:spPr>
          <a:xfrm>
            <a:off x="797560" y="332571"/>
            <a:ext cx="6690446" cy="24735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89F9D39-DB61-A0D2-F3B1-0B5069E588F5}"/>
              </a:ext>
            </a:extLst>
          </p:cNvPr>
          <p:cNvSpPr/>
          <p:nvPr userDrawn="1"/>
        </p:nvSpPr>
        <p:spPr>
          <a:xfrm>
            <a:off x="962655" y="332571"/>
            <a:ext cx="6690446" cy="24735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89CC37-25EA-FBBD-25DB-6BA2F564392E}"/>
              </a:ext>
            </a:extLst>
          </p:cNvPr>
          <p:cNvSpPr/>
          <p:nvPr userDrawn="1"/>
        </p:nvSpPr>
        <p:spPr>
          <a:xfrm>
            <a:off x="1284590" y="332571"/>
            <a:ext cx="10114930" cy="247353"/>
          </a:xfrm>
          <a:prstGeom prst="rect">
            <a:avLst/>
          </a:prstGeom>
          <a:solidFill>
            <a:srgbClr val="0090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830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D48AB-57EE-964D-B466-D526F23D9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BD0658-CFCF-9F40-8D51-4137ACA8F9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125902-30A1-244C-BB1F-4E490D415C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029B19-7A7B-0942-A446-27662CB7A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B3D0A-C6E1-D643-8BBE-FD498D7E3F13}" type="datetime1">
              <a:rPr lang="en-US" smtClean="0"/>
              <a:t>3/17/23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2DB389-986F-7A40-B680-ECB440DB5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0E416C-DAF1-3C4F-ABE7-F75652259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11DBB-94FE-9846-BB85-AEA55B2F2ED7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B9FF3C4-8EEA-954D-A6C8-601FD4BEBC4B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78075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AC6CF6A-F15C-4F96-1A4F-5568AF77CAB6}"/>
              </a:ext>
            </a:extLst>
          </p:cNvPr>
          <p:cNvSpPr/>
          <p:nvPr userDrawn="1"/>
        </p:nvSpPr>
        <p:spPr>
          <a:xfrm>
            <a:off x="797560" y="332571"/>
            <a:ext cx="6690446" cy="24735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98ED17A-FF33-E714-7F0E-13B0E08C1E7F}"/>
              </a:ext>
            </a:extLst>
          </p:cNvPr>
          <p:cNvSpPr/>
          <p:nvPr userDrawn="1"/>
        </p:nvSpPr>
        <p:spPr>
          <a:xfrm>
            <a:off x="962655" y="332571"/>
            <a:ext cx="6690446" cy="24735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FBCFCC7-3EDB-06C7-5B91-30637D55D848}"/>
              </a:ext>
            </a:extLst>
          </p:cNvPr>
          <p:cNvSpPr/>
          <p:nvPr userDrawn="1"/>
        </p:nvSpPr>
        <p:spPr>
          <a:xfrm>
            <a:off x="1284590" y="332571"/>
            <a:ext cx="10114930" cy="247353"/>
          </a:xfrm>
          <a:prstGeom prst="rect">
            <a:avLst/>
          </a:prstGeom>
          <a:solidFill>
            <a:srgbClr val="0090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025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AC9B32-292D-3444-BB45-B11FC5C6C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5844D9-A248-5D4B-B7B4-9BECF0A443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70F85-52AA-254C-AD03-E914388556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B0CA1F1-5870-CC46-BDD7-4AC10F168A22}" type="datetime1">
              <a:rPr lang="en-US" smtClean="0"/>
              <a:t>3/17/23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304295-3CD4-A945-8A68-1C59905576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C3421-9A94-2A4D-944B-4789A30EBC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C511DBB-94FE-9846-BB85-AEA55B2F2E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466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A59E0-FA5C-7A44-A771-DB1381E57670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608080"/>
            <a:ext cx="9144000" cy="1259408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Presentation title</a:t>
            </a:r>
            <a:br>
              <a:rPr lang="en-US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Sub-title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045EE0-318B-1747-82EC-371D0A182A91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583620" y="5420669"/>
            <a:ext cx="5240784" cy="2787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3-5 April 2023 | Abuja, Nigeria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619515B8-86D1-11C9-A09F-D454E3712B5F}"/>
              </a:ext>
            </a:extLst>
          </p:cNvPr>
          <p:cNvSpPr txBox="1">
            <a:spLocks/>
          </p:cNvSpPr>
          <p:nvPr/>
        </p:nvSpPr>
        <p:spPr>
          <a:xfrm>
            <a:off x="1524000" y="5847674"/>
            <a:ext cx="9144000" cy="5044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Name, position</a:t>
            </a:r>
          </a:p>
          <a:p>
            <a:r>
              <a:rPr lang="en-US" sz="1400" dirty="0"/>
              <a:t>Organization</a:t>
            </a:r>
          </a:p>
        </p:txBody>
      </p:sp>
    </p:spTree>
    <p:extLst>
      <p:ext uri="{BB962C8B-B14F-4D97-AF65-F5344CB8AC3E}">
        <p14:creationId xmlns:p14="http://schemas.microsoft.com/office/powerpoint/2010/main" val="1379357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BD760-F46A-ED4E-9177-06B6F6D88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6B64B-13CF-F941-8C01-68EA68F48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1A092D-79B3-F04F-9B8D-233C22490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11DBB-94FE-9846-BB85-AEA55B2F2E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674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EC22F-D719-0F4F-9B8E-EC77399B8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85020"/>
            <a:ext cx="5767489" cy="1600200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B855ED-E75B-1145-982A-4CAEA7CE98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803922" y="585021"/>
            <a:ext cx="4551465" cy="5403850"/>
          </a:xfrm>
        </p:spPr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7CDA64-FE9D-5B4A-9937-46160C4993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85220"/>
            <a:ext cx="5767489" cy="3811588"/>
          </a:xfrm>
        </p:spPr>
        <p:txBody>
          <a:bodyPr>
            <a:normAutofit/>
          </a:bodyPr>
          <a:lstStyle/>
          <a:p>
            <a:endParaRPr lang="en-US" sz="1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A1AC32-FF80-0241-9AE8-EEA0B61AE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11DBB-94FE-9846-BB85-AEA55B2F2E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2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95D50-CA04-A947-B40F-0F8752CDB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CA45F-8F86-974E-A96A-CCDAC949AC7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7BC714-8B83-E146-AC50-B8935D99E91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2322CF-4DC3-CF43-8531-12FCCCDA3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11DBB-94FE-9846-BB85-AEA55B2F2ED7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030874-0602-674A-B9BB-6F7F5A56867B}"/>
              </a:ext>
            </a:extLst>
          </p:cNvPr>
          <p:cNvSpPr txBox="1"/>
          <p:nvPr/>
        </p:nvSpPr>
        <p:spPr>
          <a:xfrm>
            <a:off x="759542" y="6344981"/>
            <a:ext cx="102230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654994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E9C01-372A-9C4D-9284-22D9EF377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3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73A6D-A7DC-A447-9C27-2B92A97BFD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F667FC-AC55-B549-8922-5F308B9371F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sz="20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2FD528-A70B-E14D-8084-0EE455B903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endParaRPr lang="en-US" sz="1800" dirty="0">
              <a:solidFill>
                <a:schemeClr val="accent5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916CC0-D311-6B4F-93C7-A41435B5AD7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en-US" sz="20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1A463A-E48D-1B43-85B0-FE4D25350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11DBB-94FE-9846-BB85-AEA55B2F2ED7}" type="slidenum">
              <a:rPr lang="en-US" smtClean="0"/>
              <a:t>5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456A71-CF58-F34B-93E5-7A3169BB8F12}"/>
              </a:ext>
            </a:extLst>
          </p:cNvPr>
          <p:cNvSpPr txBox="1"/>
          <p:nvPr/>
        </p:nvSpPr>
        <p:spPr>
          <a:xfrm>
            <a:off x="759542" y="6344981"/>
            <a:ext cx="102230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70C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936920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F2227B7F-C64B-6721-D7C1-4F6CB31E75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917" y="226170"/>
            <a:ext cx="9511683" cy="105761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1595F42-5292-F54D-07B1-EA162C39F54E}"/>
              </a:ext>
            </a:extLst>
          </p:cNvPr>
          <p:cNvSpPr/>
          <p:nvPr/>
        </p:nvSpPr>
        <p:spPr>
          <a:xfrm>
            <a:off x="0" y="1652172"/>
            <a:ext cx="7742166" cy="467485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4341E98-D231-CBFC-E94C-3C24714DCB81}"/>
              </a:ext>
            </a:extLst>
          </p:cNvPr>
          <p:cNvSpPr/>
          <p:nvPr/>
        </p:nvSpPr>
        <p:spPr>
          <a:xfrm>
            <a:off x="165095" y="1652172"/>
            <a:ext cx="7742166" cy="4674858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356DFC6-564C-5193-1AFC-143C890FAD34}"/>
              </a:ext>
            </a:extLst>
          </p:cNvPr>
          <p:cNvSpPr/>
          <p:nvPr/>
        </p:nvSpPr>
        <p:spPr>
          <a:xfrm>
            <a:off x="487030" y="1652172"/>
            <a:ext cx="11704970" cy="4674858"/>
          </a:xfrm>
          <a:prstGeom prst="rect">
            <a:avLst/>
          </a:prstGeom>
          <a:solidFill>
            <a:srgbClr val="0090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Merci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64AFB4-D177-4EC6-2BBD-883B4C539910}"/>
              </a:ext>
            </a:extLst>
          </p:cNvPr>
          <p:cNvSpPr txBox="1"/>
          <p:nvPr/>
        </p:nvSpPr>
        <p:spPr>
          <a:xfrm>
            <a:off x="487030" y="6362117"/>
            <a:ext cx="1958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www.ecowas.int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905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31</Words>
  <Application>Microsoft Macintosh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Presentation title Sub-title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Mcdonough, Sakchai (FAORAF)</dc:creator>
  <cp:lastModifiedBy>Mcdonough, Sakchai (FAORAF)</cp:lastModifiedBy>
  <cp:revision>15</cp:revision>
  <dcterms:created xsi:type="dcterms:W3CDTF">2021-01-06T13:24:36Z</dcterms:created>
  <dcterms:modified xsi:type="dcterms:W3CDTF">2023-03-17T16:30:52Z</dcterms:modified>
</cp:coreProperties>
</file>